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3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EC8C-EA54-41BD-B059-90A4C468AE00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2CAD-A6BF-4CD0-9E25-40ED98772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hyperlink" Target="https://youtu.be/7EP1dnaI2X8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6-ej1ue46c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B96B04D-39B4-4414-949E-B8C35DF7E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68678"/>
              </p:ext>
            </p:extLst>
          </p:nvPr>
        </p:nvGraphicFramePr>
        <p:xfrm>
          <a:off x="94467" y="0"/>
          <a:ext cx="1209753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3" imgW="19047600" imgH="17079120" progId="">
                  <p:embed/>
                </p:oleObj>
              </mc:Choice>
              <mc:Fallback>
                <p:oleObj r:id="rId3" imgW="19047600" imgH="17079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67" y="0"/>
                        <a:ext cx="1209753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42880" y="418484"/>
            <a:ext cx="5685183" cy="5078313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What is one question you would like to ask a magician? Why?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4466" y="5910326"/>
            <a:ext cx="87893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solidFill>
                  <a:schemeClr val="accent6"/>
                </a:solidFill>
                <a:sym typeface="Wingdings" panose="05000000000000000000" pitchFamily="2" charset="2"/>
              </a:rPr>
              <a:t>…</a:t>
            </a:r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82" y="244574"/>
            <a:ext cx="3019333" cy="1097281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Educational</a:t>
            </a:r>
            <a:br>
              <a:rPr lang="en-US" sz="1800" dirty="0"/>
            </a:b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1864" y="238249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0" y="6481610"/>
            <a:ext cx="5279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-962258" y="2834465"/>
            <a:ext cx="4381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Brain Magic</a:t>
            </a:r>
            <a:endParaRPr lang="en-US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E5A3F-1DB4-40FE-9B91-AF555BACF8CE}"/>
              </a:ext>
            </a:extLst>
          </p:cNvPr>
          <p:cNvSpPr txBox="1"/>
          <p:nvPr/>
        </p:nvSpPr>
        <p:spPr>
          <a:xfrm>
            <a:off x="9236886" y="4207208"/>
            <a:ext cx="243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.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91BFF-36DA-44DA-AA86-42D09CAD2790}"/>
              </a:ext>
            </a:extLst>
          </p:cNvPr>
          <p:cNvSpPr txBox="1"/>
          <p:nvPr/>
        </p:nvSpPr>
        <p:spPr>
          <a:xfrm rot="20737953">
            <a:off x="4561113" y="460986"/>
            <a:ext cx="346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is the bottom right-hand icon on your cell phone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8D688A-64E5-4CF9-A237-2D72BEEA05E0}"/>
              </a:ext>
            </a:extLst>
          </p:cNvPr>
          <p:cNvSpPr txBox="1"/>
          <p:nvPr/>
        </p:nvSpPr>
        <p:spPr>
          <a:xfrm rot="20151884">
            <a:off x="2071212" y="1914897"/>
            <a:ext cx="655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What can you observe around you? What can you remember?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C870B0-7AC4-4BAF-9E60-6E3CCBC90EF9}"/>
              </a:ext>
            </a:extLst>
          </p:cNvPr>
          <p:cNvSpPr txBox="1"/>
          <p:nvPr/>
        </p:nvSpPr>
        <p:spPr>
          <a:xfrm rot="20871429">
            <a:off x="4239453" y="3025926"/>
            <a:ext cx="2802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If you had a magic pen, what could it do? </a:t>
            </a:r>
            <a:r>
              <a:rPr lang="en-US" dirty="0">
                <a:solidFill>
                  <a:srgbClr val="7030A0"/>
                </a:solidFill>
                <a:hlinkClick r:id="rId5"/>
              </a:rPr>
              <a:t>https://youtu.be/7EP1dnaI2X8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id-ID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415B-B1CC-485F-BC49-D1C38A210BF5}"/>
              </a:ext>
            </a:extLst>
          </p:cNvPr>
          <p:cNvSpPr txBox="1"/>
          <p:nvPr/>
        </p:nvSpPr>
        <p:spPr>
          <a:xfrm>
            <a:off x="732809" y="4818581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pic>
        <p:nvPicPr>
          <p:cNvPr id="4119" name="Picture 23" descr="Magician Performing Levitating Trick With Girl. Floating Lady In Mid Air.  Magic Focus. Man With Mustache In Elegant Suit Stock Vector - Illustration  of caucasian, girl: 106263101">
            <a:extLst>
              <a:ext uri="{FF2B5EF4-FFF2-40B4-BE49-F238E27FC236}">
                <a16:creationId xmlns:a16="http://schemas.microsoft.com/office/drawing/2014/main" id="{07A3F512-6C6C-4154-A833-AADE8EC5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03" y="566779"/>
            <a:ext cx="1588847" cy="15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F8F3A2D-6B1D-4AB9-B436-779287A387FF}"/>
              </a:ext>
            </a:extLst>
          </p:cNvPr>
          <p:cNvSpPr txBox="1"/>
          <p:nvPr/>
        </p:nvSpPr>
        <p:spPr>
          <a:xfrm>
            <a:off x="8220635" y="331694"/>
            <a:ext cx="36300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Idioms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an eye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into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 up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tabs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your mind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Hammer away 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it a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Pull out all stops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Arrive at a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Snap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smell a 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Touch and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goes without saying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Crystal 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62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517" y="429371"/>
            <a:ext cx="865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1. Discuss how the magician did the mind trick ____________________________________________________________________________________________?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517" y="1075702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 How would you react if you were I that car ___________________________________________________________________________________________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517" y="1722033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How was the magician driving the can without his sight ___________________________________________________________________________________________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517" y="2368364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 Describe the most scary thing you have ever done ___________________________________________________________________________________________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517" y="3014695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When have  you felt skeptical? ___________________________________________________________________________________________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517" y="3661026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6. When have you made a good decision ___________________________________________________________________________________________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517" y="4307357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7. Would you rather be in the audience or on stage? Why? ___________________________________________________________________________________________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517" y="4953688"/>
            <a:ext cx="878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8. What is something that you look at every day that you are blinded to? Ex a chiming clock ____________________________________________________________________________________________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6956" y="622169"/>
            <a:ext cx="273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Advanced Question Words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474" y="5788057"/>
            <a:ext cx="11406433" cy="369332"/>
          </a:xfrm>
          <a:prstGeom prst="rect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good are your observational skills?.... Test it out</a:t>
            </a:r>
          </a:p>
        </p:txBody>
      </p:sp>
      <p:sp>
        <p:nvSpPr>
          <p:cNvPr id="17" name="TextBox 16"/>
          <p:cNvSpPr txBox="1"/>
          <p:nvPr/>
        </p:nvSpPr>
        <p:spPr>
          <a:xfrm rot="1967102">
            <a:off x="10306132" y="4761430"/>
            <a:ext cx="263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Slide of hand</a:t>
            </a:r>
          </a:p>
        </p:txBody>
      </p:sp>
      <p:sp>
        <p:nvSpPr>
          <p:cNvPr id="21" name="TextBox 20"/>
          <p:cNvSpPr txBox="1"/>
          <p:nvPr/>
        </p:nvSpPr>
        <p:spPr>
          <a:xfrm rot="20396807">
            <a:off x="9441586" y="3022237"/>
            <a:ext cx="261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perceptive</a:t>
            </a:r>
          </a:p>
        </p:txBody>
      </p:sp>
      <p:sp>
        <p:nvSpPr>
          <p:cNvPr id="22" name="TextBox 21"/>
          <p:cNvSpPr txBox="1"/>
          <p:nvPr/>
        </p:nvSpPr>
        <p:spPr>
          <a:xfrm rot="21448444">
            <a:off x="9154912" y="4188840"/>
            <a:ext cx="150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observation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182" y="6468538"/>
            <a:ext cx="4203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Christopher Bauman – www.chrisbauman.com.au</a:t>
            </a:r>
          </a:p>
        </p:txBody>
      </p:sp>
      <p:sp>
        <p:nvSpPr>
          <p:cNvPr id="26" name="TextBox 25"/>
          <p:cNvSpPr txBox="1"/>
          <p:nvPr/>
        </p:nvSpPr>
        <p:spPr>
          <a:xfrm rot="479407">
            <a:off x="10194100" y="1115629"/>
            <a:ext cx="197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Skeptical</a:t>
            </a:r>
          </a:p>
        </p:txBody>
      </p:sp>
      <p:sp>
        <p:nvSpPr>
          <p:cNvPr id="23" name="TextBox 22"/>
          <p:cNvSpPr txBox="1"/>
          <p:nvPr/>
        </p:nvSpPr>
        <p:spPr>
          <a:xfrm rot="479407">
            <a:off x="8946953" y="1705580"/>
            <a:ext cx="281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Volunteer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74906-1F51-4084-8E8A-D7F8BC4B5D2C}"/>
              </a:ext>
            </a:extLst>
          </p:cNvPr>
          <p:cNvSpPr txBox="1"/>
          <p:nvPr/>
        </p:nvSpPr>
        <p:spPr>
          <a:xfrm>
            <a:off x="9059159" y="4961485"/>
            <a:ext cx="209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Observation and action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046CE4-ADCC-4328-9623-9A83524A11D6}"/>
              </a:ext>
            </a:extLst>
          </p:cNvPr>
          <p:cNvSpPr txBox="1"/>
          <p:nvPr/>
        </p:nvSpPr>
        <p:spPr>
          <a:xfrm>
            <a:off x="518474" y="6336792"/>
            <a:ext cx="774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</a:t>
            </a:r>
            <a:endParaRPr lang="id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19F7F-7746-493C-AE76-4EFD87DEA6C6}"/>
              </a:ext>
            </a:extLst>
          </p:cNvPr>
          <p:cNvSpPr txBox="1"/>
          <p:nvPr/>
        </p:nvSpPr>
        <p:spPr>
          <a:xfrm>
            <a:off x="9048559" y="2321134"/>
            <a:ext cx="185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Round of applause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812E-5144-4B89-9E51-F4DA68EB14BD}"/>
              </a:ext>
            </a:extLst>
          </p:cNvPr>
          <p:cNvSpPr txBox="1"/>
          <p:nvPr/>
        </p:nvSpPr>
        <p:spPr>
          <a:xfrm>
            <a:off x="10221765" y="1997968"/>
            <a:ext cx="16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Have the last laugh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56C93-1CD0-4728-926F-A957230D3008}"/>
              </a:ext>
            </a:extLst>
          </p:cNvPr>
          <p:cNvSpPr txBox="1"/>
          <p:nvPr/>
        </p:nvSpPr>
        <p:spPr>
          <a:xfrm>
            <a:off x="8848117" y="979866"/>
            <a:ext cx="119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Illusion</a:t>
            </a:r>
            <a:endParaRPr lang="id-ID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83" name="Rectangle 191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60" name="Picture 16" descr="UP AND RUNNING IN 30 DAYS » Magic Takes the Shot: What Magic Johnson can  Teach Us about Business Success">
            <a:extLst>
              <a:ext uri="{FF2B5EF4-FFF2-40B4-BE49-F238E27FC236}">
                <a16:creationId xmlns:a16="http://schemas.microsoft.com/office/drawing/2014/main" id="{C3EC2C63-9705-4DCC-A7A9-69E2DA6FF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5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Buy TIMEWEAR Analogue Men's Watch (White Dial Brown Colored Strap) Online  at Low Prices in India - Amazon.in">
            <a:extLst>
              <a:ext uri="{FF2B5EF4-FFF2-40B4-BE49-F238E27FC236}">
                <a16:creationId xmlns:a16="http://schemas.microsoft.com/office/drawing/2014/main" id="{99F71C27-26AF-4612-A8F8-DF7E91A05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2" r="1" b="26487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What's a magical moment? - Magical Moments Around the World People Uniting  In A Spirit Of Coexistence">
            <a:extLst>
              <a:ext uri="{FF2B5EF4-FFF2-40B4-BE49-F238E27FC236}">
                <a16:creationId xmlns:a16="http://schemas.microsoft.com/office/drawing/2014/main" id="{0F59DD65-B442-45CB-B4F5-4CEEA5265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0619" b="-1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Melissa Hughes Quotes | QuoteHD">
            <a:extLst>
              <a:ext uri="{FF2B5EF4-FFF2-40B4-BE49-F238E27FC236}">
                <a16:creationId xmlns:a16="http://schemas.microsoft.com/office/drawing/2014/main" id="{F09E0F08-9083-417D-8AD1-DBC83D90B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r="5" b="7579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Magical Memories Featuring Disney Fine Art Set to Open at Caesars Palace in  Las Vegas this May - LaughingPlace.com">
            <a:extLst>
              <a:ext uri="{FF2B5EF4-FFF2-40B4-BE49-F238E27FC236}">
                <a16:creationId xmlns:a16="http://schemas.microsoft.com/office/drawing/2014/main" id="{7C8CB69D-9949-4E2E-8CD0-1A05D86A6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r="22682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ow to Dress for Success for a Job Interview | LiveCareer">
            <a:extLst>
              <a:ext uri="{FF2B5EF4-FFF2-40B4-BE49-F238E27FC236}">
                <a16:creationId xmlns:a16="http://schemas.microsoft.com/office/drawing/2014/main" id="{8447CE86-6AAD-415C-8F0A-4834FA458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11353" b="2"/>
          <a:stretch/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3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C726C-6736-4E89-8B7F-4256C507767B}"/>
              </a:ext>
            </a:extLst>
          </p:cNvPr>
          <p:cNvSpPr txBox="1"/>
          <p:nvPr/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How to do a magic trick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  <a:hlinkClick r:id="rId2"/>
              </a:rPr>
              <a:t>https://youtu.be/u6-ej1ue46c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288</Words>
  <Application>Microsoft Office PowerPoint</Application>
  <PresentationFormat>Widescreen</PresentationFormat>
  <Paragraphs>68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Educational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</dc:title>
  <dc:creator>柏曼深</dc:creator>
  <cp:lastModifiedBy>柏曼深</cp:lastModifiedBy>
  <cp:revision>7</cp:revision>
  <dcterms:created xsi:type="dcterms:W3CDTF">2020-11-30T03:25:48Z</dcterms:created>
  <dcterms:modified xsi:type="dcterms:W3CDTF">2020-11-30T04:11:50Z</dcterms:modified>
</cp:coreProperties>
</file>